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Pinyon Script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8" roundtripDataSignature="AMtx7mgmedKFp4QC7K2Z4K5zCywgNIO/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inyonScript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Cambria"/>
              <a:buNone/>
              <a:defRPr sz="6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C8B8A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C8B8A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C8B8A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3"/>
          <p:cNvSpPr txBox="1"/>
          <p:nvPr>
            <p:ph type="title"/>
          </p:nvPr>
        </p:nvSpPr>
        <p:spPr>
          <a:xfrm rot="5400000">
            <a:off x="4579937" y="2324100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3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mbria"/>
              <a:buNone/>
              <a:defRPr b="0"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B8A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B8A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36" name="Google Shape;36;p16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7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7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8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8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8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8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8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9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3" name="Google Shape;63;p20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6" name="Google Shape;66;p20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1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1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73" name="Google Shape;73;p21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2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ambiamento climatico"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434" y="169437"/>
            <a:ext cx="9144000" cy="640871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>
            <p:ph type="ctrTitle"/>
          </p:nvPr>
        </p:nvSpPr>
        <p:spPr>
          <a:xfrm>
            <a:off x="611560" y="44371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600"/>
              <a:buFont typeface="Arial"/>
              <a:buNone/>
            </a:pPr>
            <a:r>
              <a:rPr lang="it-IT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IL CAMBIAMENTO CLIMATICO</a:t>
            </a:r>
            <a:endParaRPr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822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"/>
          <p:cNvSpPr txBox="1"/>
          <p:nvPr/>
        </p:nvSpPr>
        <p:spPr>
          <a:xfrm>
            <a:off x="2267744" y="889390"/>
            <a:ext cx="4680520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0">
                <a:solidFill>
                  <a:schemeClr val="dk1"/>
                </a:solidFill>
                <a:latin typeface="Pinyon Script"/>
                <a:ea typeface="Pinyon Script"/>
                <a:cs typeface="Pinyon Script"/>
                <a:sym typeface="Pinyon Script"/>
              </a:rPr>
              <a:t>fine</a:t>
            </a:r>
            <a:endParaRPr sz="30000">
              <a:solidFill>
                <a:schemeClr val="dk1"/>
              </a:solidFill>
              <a:latin typeface="Pinyon Script"/>
              <a:ea typeface="Pinyon Script"/>
              <a:cs typeface="Pinyon Script"/>
              <a:sym typeface="Pinyon Script"/>
            </a:endParaRPr>
          </a:p>
        </p:txBody>
      </p:sp>
    </p:spTree>
  </p:cSld>
  <p:clrMapOvr>
    <a:masterClrMapping/>
  </p:clrMapOvr>
  <p:transition spd="slow" p14:dur="2500"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NERO ASSOLUTO | Makte" id="149" name="Google Shape;14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044624" y="-3195736"/>
            <a:ext cx="11617225" cy="116172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900">
        <p14:glitter dir="l" pattern="hexagon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a dieta per combattere il caldo afoso - Nutrizionismi.itNutrizionismi.it" id="96" name="Google Shape;9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41198"/>
            <a:ext cx="8226174" cy="60493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/>
        </p:nvSpPr>
        <p:spPr>
          <a:xfrm>
            <a:off x="78000" y="201525"/>
            <a:ext cx="9046500" cy="1523700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cambiamento climatico è costituito dal </a:t>
            </a:r>
            <a:r>
              <a:rPr b="1" i="0" lang="it-IT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riscaldamento globale</a:t>
            </a:r>
            <a:r>
              <a:rPr b="0" i="0" lang="it-IT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 flipH="1">
            <a:off x="-6400" y="5304375"/>
            <a:ext cx="9144000" cy="1754700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stima che, senza interventi, ci potrebbe essere un ulteriore aumento di 1,5° tra il 2020 e il 2050</a:t>
            </a:r>
            <a:r>
              <a:rPr lang="it-IT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 scioglimento dei ghiacci riverserà miliardi di pezzi di plastica negli  oceani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97500" y="-1"/>
            <a:ext cx="8491000" cy="68580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4" name="Google Shape;104;p3"/>
          <p:cNvSpPr/>
          <p:nvPr/>
        </p:nvSpPr>
        <p:spPr>
          <a:xfrm>
            <a:off x="375925" y="1053075"/>
            <a:ext cx="7920900" cy="2866800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Intanto, l’impatto del riscaldamento globale indotto dal cambiamento climatico è sotto gli occhi di tutti.</a:t>
            </a:r>
            <a:endParaRPr sz="9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Infatti, il ghiaccio marino artico è il 12,85% in meno, rispetto a dieci anni fa.</a:t>
            </a:r>
            <a:endParaRPr sz="900"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1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enezia sott&amp;#39;acqua, un anno dopo - la Repubblica" id="109" name="Google Shape;10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8500"/>
            <a:ext cx="8418126" cy="679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4"/>
          <p:cNvSpPr/>
          <p:nvPr/>
        </p:nvSpPr>
        <p:spPr>
          <a:xfrm>
            <a:off x="0" y="0"/>
            <a:ext cx="9070500" cy="2457300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Nel frattempo, sempre nell’ultimo decennio, le maree costiere hanno registrato un aumento del 3,3 mm dei mari. Inoltre, il 2020 è stato il secondo anno più caldo di sempre. Si registrano, purtroppo, </a:t>
            </a:r>
            <a:r>
              <a:rPr b="1"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eventi meteorologici estremi</a:t>
            </a:r>
            <a:r>
              <a:rPr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3000">
        <p14:shred dir="out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3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/>
          <p:nvPr/>
        </p:nvSpPr>
        <p:spPr>
          <a:xfrm>
            <a:off x="325025" y="188650"/>
            <a:ext cx="7810800" cy="6494100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Alluvioni, innalzamento dei mari, siccità, riscaldamento globale sono solo alcuni dei sintomi dei cambiamenti climatici in atto. Stiamo pagando un prezzo altissimo, mentre aziende senza scrupoli, come i colossi delle fonti fossili o dell'agricoltura industriale, fanno profitti a scapito del Pianeta, senza assumersi alcuna responsabilità. Per rispettare gli Accordi di Parigi, dobbiamo contrastare le fonti fossili e scegliere rinnovabili ed efficienza energetica. Ecco perché e stata fatta l’agenda 2030.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Qual è l&amp;#39;industria che inquina di più? È proprio quella che dovrebbe curarci" id="116" name="Google Shape;11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3550" y="266525"/>
            <a:ext cx="7404024" cy="638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4400">
        <p14:honeycomb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3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2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/>
          <p:nvPr/>
        </p:nvSpPr>
        <p:spPr>
          <a:xfrm>
            <a:off x="251520" y="2636912"/>
            <a:ext cx="7920880" cy="3970318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L’agenda 2030 è una raccolta di obbiettivi da raggiungere entro il 2030. Questi obbiettivi riguardano lo sviluppo sostenibile. Scritto nel settembre del 2015. All’agenda 2030 hanno aderito 193 paesi tra cui anche l'Italia.  </a:t>
            </a: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&amp;#39;Obiettivo 4 dell&amp;#39;Agenda ONU 2030: il diritto all&amp;#39;istruzione - INVALSIopen" id="122" name="Google Shape;12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908720"/>
            <a:ext cx="9144001" cy="5949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4000">
        <p14:vortex dir="r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5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ambiamento climatico - Grafico 2" id="127" name="Google Shape;12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6900" y="0"/>
            <a:ext cx="8886801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7"/>
          <p:cNvSpPr/>
          <p:nvPr/>
        </p:nvSpPr>
        <p:spPr>
          <a:xfrm>
            <a:off x="179512" y="188640"/>
            <a:ext cx="7992888" cy="6001643"/>
          </a:xfrm>
          <a:prstGeom prst="rect">
            <a:avLst/>
          </a:prstGeom>
          <a:solidFill>
            <a:schemeClr val="dk2"/>
          </a:solidFill>
          <a:ln cap="flat" cmpd="sng" w="12700">
            <a:solidFill>
              <a:srgbClr val="2D2A1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la colpa è solo nostra: sono le attività umane, in particolare le emissioni di </a:t>
            </a:r>
            <a:r>
              <a:rPr b="1"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 serra</a:t>
            </a:r>
            <a:r>
              <a:rPr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nell’atmosfera, a innescare e accelerare i cambiamenti in atto. Alcuni gas presenti in atmosfera, definiti </a:t>
            </a:r>
            <a:r>
              <a:rPr b="1"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 Serra</a:t>
            </a:r>
            <a:r>
              <a:rPr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sono i responsabili dell’</a:t>
            </a:r>
            <a:r>
              <a:rPr b="1"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effetto Serra</a:t>
            </a:r>
            <a:r>
              <a:rPr lang="it-IT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che svolge un ruolo fondamentale per la crescita e lo sviluppo delle forme di vita. Senza i gas Serra la terra sarebbe ghiacciata e priva di vita. Solo che in grosse quantità fa riscaldare troppo il nostro pianeta. 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5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ambiamenti climatici: riscaldamento climatico per aumento antropogenico  dell&amp;#39;effetto serra naturale - Rete Clima" id="133" name="Google Shape;13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08720"/>
            <a:ext cx="8460432" cy="5104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p14:dur="1600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/>
          <p:nvPr/>
        </p:nvSpPr>
        <p:spPr>
          <a:xfrm>
            <a:off x="539552" y="1772816"/>
            <a:ext cx="6552728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Fatto da: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Alessandro Tomaselli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Giada Zaffarana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Erika Zappala  </a:t>
            </a:r>
            <a:endParaRPr sz="4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10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2021-10-14T20:07:55Z</dcterms:created>
  <dc:creator>Andrea</dc:creator>
</cp:coreProperties>
</file>